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trictFirstAndLastChars="0" saveSubsetFonts="1" autoCompressPictures="0">
  <p:sldMasterIdLst>
    <p:sldMasterId id="2147483675" r:id="rId1"/>
  </p:sldMasterIdLst>
  <p:notesMasterIdLst>
    <p:notesMasterId r:id="rId13"/>
  </p:notesMasterIdLst>
  <p:sldIdLst>
    <p:sldId id="256" r:id="rId2"/>
    <p:sldId id="257" r:id="rId3"/>
    <p:sldId id="271" r:id="rId4"/>
    <p:sldId id="258" r:id="rId5"/>
    <p:sldId id="272" r:id="rId6"/>
    <p:sldId id="273" r:id="rId7"/>
    <p:sldId id="274" r:id="rId8"/>
    <p:sldId id="275" r:id="rId9"/>
    <p:sldId id="259" r:id="rId10"/>
    <p:sldId id="267" r:id="rId11"/>
    <p:sldId id="270" r:id="rId12"/>
  </p:sldIdLst>
  <p:sldSz cx="9144000" cy="6858000" type="screen4x3"/>
  <p:notesSz cx="6858000" cy="91170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3775"/>
            <a:ext cx="4572225" cy="34188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30575"/>
            <a:ext cx="5486399" cy="41026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152400" y="228600"/>
            <a:ext cx="8763000" cy="5578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Sound waves </a:t>
            </a:r>
          </a:p>
          <a:p>
            <a:pPr lvl="0">
              <a:spcBef>
                <a:spcPts val="2000"/>
              </a:spcBef>
              <a:buSzPct val="25000"/>
            </a:pPr>
            <a:r>
              <a:rPr lang="en-US" sz="4000" dirty="0" smtClean="0"/>
              <a:t>Sound is a form of energy produced and transmitted by vibrating matter</a:t>
            </a:r>
          </a:p>
          <a:p>
            <a:pPr lvl="0">
              <a:spcBef>
                <a:spcPts val="2000"/>
              </a:spcBef>
              <a:buSzPct val="25000"/>
            </a:pPr>
            <a:endParaRPr lang="en-US" sz="4000" dirty="0" smtClean="0"/>
          </a:p>
          <a:p>
            <a:pPr lvl="0">
              <a:spcBef>
                <a:spcPts val="2000"/>
              </a:spcBef>
              <a:buSzPct val="25000"/>
            </a:pPr>
            <a:r>
              <a:rPr lang="en-US" sz="4000" dirty="0" smtClean="0"/>
              <a:t>Medium	- </a:t>
            </a:r>
            <a:r>
              <a:rPr lang="en-US" sz="4000" smtClean="0"/>
              <a:t>The </a:t>
            </a:r>
            <a:r>
              <a:rPr lang="en-US" sz="4000" smtClean="0"/>
              <a:t>stuff (matter) </a:t>
            </a:r>
            <a:r>
              <a:rPr lang="en-US" sz="4000" dirty="0" smtClean="0"/>
              <a:t>through which </a:t>
            </a:r>
            <a:r>
              <a:rPr lang="en-US" sz="4000" smtClean="0"/>
              <a:t>waves move </a:t>
            </a:r>
          </a:p>
          <a:p>
            <a:pPr lvl="0">
              <a:spcBef>
                <a:spcPts val="2000"/>
              </a:spcBef>
              <a:buSzPct val="25000"/>
            </a:pPr>
            <a:endParaRPr lang="en-US" sz="4000" dirty="0" smtClean="0"/>
          </a:p>
          <a:p>
            <a:pPr lvl="0">
              <a:spcBef>
                <a:spcPts val="2000"/>
              </a:spcBef>
              <a:buSzPct val="25000"/>
            </a:pPr>
            <a:r>
              <a:rPr lang="en-US" sz="4000" dirty="0" smtClean="0"/>
              <a:t> </a:t>
            </a:r>
            <a:endParaRPr lang="en-US" sz="4000" b="1" i="0" u="none" strike="noStrike" cap="none" baseline="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0" y="0"/>
            <a:ext cx="9144000" cy="649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c.  Speed of sound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1)  332 m/s in air at 0 C.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2)  Changes by 0.6 m/s for every Celsius degree from 0 C.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3)  Subsonic – slower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4)  Supersonic – faster than sound (Mach 1 = speed of sound)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5)  Sonic boom (pressure cone)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0" y="0"/>
            <a:ext cx="91440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strike="noStrike" cap="none" baseline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0" y="0"/>
            <a:ext cx="9144000" cy="161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5.  Uses of sound</a:t>
            </a:r>
          </a:p>
          <a:p>
            <a:pPr marL="457200" marR="0" lvl="0" indent="-45720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a.  Acoustics – the study of sound.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0" y="1600200"/>
            <a:ext cx="9144000" cy="192087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Soft materials dampen sound; hard materials reflect it (echoes and reverberations).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0" y="3581400"/>
            <a:ext cx="9144000" cy="3140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b.  SONAR – Sound Navigation and Ranging (echolocation).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c.  Ultrasound imaging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d.  Kidney stones &amp; gallstones.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152400" y="228600"/>
            <a:ext cx="8763000" cy="405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lang="en-US" sz="4000" b="1" i="0" u="none" strike="noStrike" cap="none" baseline="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 Two basic types of waves</a:t>
            </a: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a.  </a:t>
            </a:r>
            <a:r>
              <a:rPr lang="en-US" sz="4000" b="1" i="0" u="none" strike="noStrike" cap="none" baseline="0" dirty="0" smtClean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Transverse</a:t>
            </a:r>
            <a:endParaRPr lang="en-US" sz="4000" b="1" i="0" u="none" strike="noStrike" cap="none" baseline="0" dirty="0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52400" y="4343400"/>
            <a:ext cx="8763000" cy="161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b.  </a:t>
            </a:r>
            <a:r>
              <a:rPr lang="en-US" sz="4000" b="1" i="0" u="none" strike="noStrike" cap="none" baseline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Compressional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 (longitudinal)</a:t>
            </a: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0675" y="1175921"/>
            <a:ext cx="3743324" cy="159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0675" y="4343400"/>
            <a:ext cx="3676650" cy="199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Sound waves are compression (longitudinal) waves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As sound waves travel, molecules are pressed together in some parts (compression) and in some parts are spread out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ound wav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3630182"/>
            <a:ext cx="7772400" cy="30024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152400" y="228600"/>
            <a:ext cx="8763000" cy="5578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4.  Wave properties: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a.  Wavelength - distance from a point on a wave to the same corresponding point on the next wave.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b.  Frequency - number of waves that pass a point in one second (expressed in Hz).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Pitch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dirty="0" smtClean="0"/>
              <a:t>Pitch is determined by the frequency of a vibrating object. Objects vibrating faster have a higher pitch than objects vibrating slower. </a:t>
            </a:r>
          </a:p>
          <a:p>
            <a:r>
              <a:rPr lang="en-US" sz="3300" dirty="0" smtClean="0"/>
              <a:t>You can hear a difference in pitch, it’s the higher and lower notes produced by instruments </a:t>
            </a:r>
            <a:endParaRPr lang="en-US" sz="3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300" dirty="0" smtClean="0"/>
              <a:t>Amplitude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Amplitude is the amount of energy in a compression (longitudinal) wave and is related to intensity and volume. </a:t>
            </a:r>
          </a:p>
          <a:p>
            <a:r>
              <a:rPr lang="en-US" sz="3200" dirty="0" smtClean="0"/>
              <a:t>A louder sound has more amplitude and a softer sound has less amplitude </a:t>
            </a:r>
          </a:p>
          <a:p>
            <a:r>
              <a:rPr lang="en-US" sz="3200" dirty="0" smtClean="0"/>
              <a:t>A louder sound moves more molecules and softer sounds move less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Animals</a:t>
            </a:r>
            <a:endParaRPr lang="en-US" sz="45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500" dirty="0" smtClean="0"/>
              <a:t>Some animals make and hear ranges of sound vibrations different from those that humans can make and hear.</a:t>
            </a:r>
          </a:p>
          <a:p>
            <a:r>
              <a:rPr lang="en-US" sz="3500" dirty="0" smtClean="0"/>
              <a:t>Many animals can hear sounds humans cannot </a:t>
            </a:r>
            <a:endParaRPr lang="en-US" sz="3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instruments 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Musical instruments vibrate to produce sound. There are many different types of musical instruments and each instrument causes the vibrations in different ways </a:t>
            </a:r>
          </a:p>
          <a:p>
            <a:r>
              <a:rPr lang="en-US" sz="2600" dirty="0" smtClean="0"/>
              <a:t>We classify instruments into four groups</a:t>
            </a:r>
          </a:p>
          <a:p>
            <a:pPr lvl="1"/>
            <a:r>
              <a:rPr lang="en-US" sz="2600" dirty="0" smtClean="0"/>
              <a:t>Percussion (drums)</a:t>
            </a:r>
          </a:p>
          <a:p>
            <a:pPr lvl="1"/>
            <a:r>
              <a:rPr lang="en-US" sz="2600" dirty="0" smtClean="0"/>
              <a:t>String (violin, guitar)</a:t>
            </a:r>
          </a:p>
          <a:p>
            <a:pPr lvl="1"/>
            <a:r>
              <a:rPr lang="en-US" sz="2600" dirty="0" smtClean="0"/>
              <a:t>Wind (flute, trumpet)</a:t>
            </a:r>
          </a:p>
          <a:p>
            <a:pPr lvl="1"/>
            <a:r>
              <a:rPr lang="en-US" sz="2600" dirty="0" smtClean="0"/>
              <a:t>Electronic (Electric Guitar)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52400" y="228600"/>
            <a:ext cx="8763000" cy="649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Key Point: </a:t>
            </a:r>
            <a:r>
              <a:rPr lang="en-US" sz="37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Sound </a:t>
            </a:r>
            <a:r>
              <a:rPr lang="en-US" sz="3700" b="1" i="0" u="none" strike="noStrike" cap="none" baseline="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is faster in more dense </a:t>
            </a:r>
            <a:r>
              <a:rPr lang="en-US" sz="37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media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3700" b="1" i="0" u="none" strike="noStrike" cap="none" baseline="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</a:t>
            </a:r>
            <a:r>
              <a:rPr lang="en-US" sz="37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a.</a:t>
            </a:r>
            <a:r>
              <a:rPr lang="en-US" sz="3700" b="1" i="0" u="none" strike="noStrike" cap="none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sound moves fastest in solids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3700" b="1" i="0" u="none" strike="noStrike" cap="none" baseline="0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</a:t>
            </a:r>
            <a:r>
              <a:rPr lang="en-US" sz="3700" b="1" i="0" u="none" strike="noStrike" cap="none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n-US" sz="3700" b="1" i="0" u="none" strike="noStrike" cap="none" dirty="0" err="1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</a:t>
            </a:r>
            <a:r>
              <a:rPr lang="en-US" sz="3700" b="1" i="0" u="none" strike="noStrike" cap="none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sound is </a:t>
            </a: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slower in liquids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   </a:t>
            </a:r>
            <a:r>
              <a:rPr lang="en-US" sz="3700" b="1" dirty="0" err="1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sound moves slowest in gases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   </a:t>
            </a:r>
            <a:r>
              <a:rPr lang="en-US" sz="3700" b="1" dirty="0" err="1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n-US" sz="3700" b="1" dirty="0" smtClean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Sound does not travel in a vacuum (space)</a:t>
            </a: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SzPct val="25000"/>
              <a:buNone/>
            </a:pPr>
            <a:endParaRPr lang="en-US" sz="4000" b="1" i="0" u="none" strike="noStrike" cap="none" baseline="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7</TotalTime>
  <Words>466</Words>
  <Application>Microsoft Macintosh PowerPoint</Application>
  <PresentationFormat>On-screen Show (4:3)</PresentationFormat>
  <Paragraphs>51</Paragraphs>
  <Slides>11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Slide 0</vt:lpstr>
      <vt:lpstr>Slide 1</vt:lpstr>
      <vt:lpstr>Sound waves are compression (longitudinal) waves </vt:lpstr>
      <vt:lpstr>Slide 3</vt:lpstr>
      <vt:lpstr>Pitch</vt:lpstr>
      <vt:lpstr>Amplitude </vt:lpstr>
      <vt:lpstr>Animals</vt:lpstr>
      <vt:lpstr>instruments 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cp:lastModifiedBy>RCPS</cp:lastModifiedBy>
  <cp:revision>4</cp:revision>
  <dcterms:created xsi:type="dcterms:W3CDTF">2014-10-14T12:56:38Z</dcterms:created>
  <dcterms:modified xsi:type="dcterms:W3CDTF">2014-10-14T12:56:54Z</dcterms:modified>
</cp:coreProperties>
</file>