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firstSlideNum="0" showSpecialPlsOnTitleSld="0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7" r:id="rId10"/>
    <p:sldId id="275" r:id="rId11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96" y="-4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528637" y="201613"/>
            <a:ext cx="8397874" cy="6467474"/>
          </a:xfrm>
          <a:prstGeom prst="rect">
            <a:avLst/>
          </a:prstGeom>
          <a:blipFill rotWithShape="1">
            <a:blip r:embed="rId2">
              <a:alphaModFix/>
            </a:blip>
            <a:tile tx="0" ty="0" sx="96000" sy="96000" flip="none" algn="tl"/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" name="Shape 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0800"/>
            <a:ext cx="1181100" cy="428625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Shape 17"/>
          <p:cNvSpPr/>
          <p:nvPr/>
        </p:nvSpPr>
        <p:spPr>
          <a:xfrm>
            <a:off x="596900" y="4130675"/>
            <a:ext cx="1041400" cy="457200"/>
          </a:xfrm>
          <a:prstGeom prst="rect">
            <a:avLst/>
          </a:prstGeom>
          <a:blipFill rotWithShape="1">
            <a:blip r:embed="rId2">
              <a:alphaModFix/>
            </a:blip>
            <a:tile tx="0" ty="0" sx="96000" sy="96000" flip="none" algn="tl"/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8" name="Shape 18"/>
          <p:cNvPicPr preferRelativeResize="0"/>
          <p:nvPr/>
        </p:nvPicPr>
        <p:blipFill rotWithShape="1">
          <a:blip r:embed="rId3">
            <a:alphaModFix/>
          </a:blip>
          <a:srcRect t="39999"/>
          <a:stretch/>
        </p:blipFill>
        <p:spPr>
          <a:xfrm>
            <a:off x="0" y="4222750"/>
            <a:ext cx="1181100" cy="2571749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914400" y="2057400"/>
            <a:ext cx="77215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1625600" y="3886200"/>
            <a:ext cx="6400799" cy="17716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1pPr>
            <a:lvl2pPr marL="742950" marR="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marL="1143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1084262" y="60960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3522662" y="60960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6951663" y="60960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>
  <p:cSld name="Title and Vertical 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 rot="5400000">
            <a:off x="2819400" y="0"/>
            <a:ext cx="4114800" cy="761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1014412" y="6107112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3452812" y="610711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6881813" y="6107112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>
  <p:cSld name="Vertical Title and 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 rot="5400000">
            <a:off x="4991100" y="2171699"/>
            <a:ext cx="5486399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 rot="5400000">
            <a:off x="1104900" y="342899"/>
            <a:ext cx="5486399" cy="55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1014412" y="6107112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3452812" y="610711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6881813" y="6107112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1066800" y="1752600"/>
            <a:ext cx="76199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1014412" y="6107112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3452812" y="610711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6881813" y="6107112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>
  <p:cSld name="Section 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1014412" y="6107112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452812" y="610711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881813" y="6107112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>
  <p:cSld name="Two Conte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066800" y="1752600"/>
            <a:ext cx="37338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53000" y="1752600"/>
            <a:ext cx="37338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1014412" y="6107112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3452812" y="610711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6881813" y="6107112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>
  <p:cSld name="Comparis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1014412" y="6107112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3452812" y="610711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6881813" y="6107112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>
  <p:cSld name="Title 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1014412" y="6107112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452812" y="610711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881813" y="6107112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1014412" y="6107112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452812" y="610711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881813" y="6107112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>
  <p:cSld name="Content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1014412" y="6107112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452812" y="610711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881813" y="6107112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>
  <p:cSld name="Picture with 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1014412" y="6107112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3452812" y="610711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6881813" y="6107112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906D58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609600" y="228600"/>
            <a:ext cx="8239125" cy="6391274"/>
          </a:xfrm>
          <a:prstGeom prst="rect">
            <a:avLst/>
          </a:prstGeom>
          <a:solidFill>
            <a:srgbClr val="EDE7E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6" name="Shape 6"/>
          <p:cNvCxnSpPr/>
          <p:nvPr/>
        </p:nvCxnSpPr>
        <p:spPr>
          <a:xfrm>
            <a:off x="1016000" y="1600200"/>
            <a:ext cx="7670800" cy="0"/>
          </a:xfrm>
          <a:prstGeom prst="straightConnector1">
            <a:avLst/>
          </a:prstGeom>
          <a:noFill/>
          <a:ln w="9525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7" name="Shape 7"/>
          <p:cNvPicPr preferRelativeResize="0"/>
          <p:nvPr/>
        </p:nvPicPr>
        <p:blipFill rotWithShape="1">
          <a:blip r:embed="rId13">
            <a:alphaModFix/>
          </a:blip>
          <a:srcRect b="5332"/>
          <a:stretch/>
        </p:blipFill>
        <p:spPr>
          <a:xfrm>
            <a:off x="0" y="50800"/>
            <a:ext cx="1181100" cy="4057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Shape 8"/>
          <p:cNvPicPr preferRelativeResize="0"/>
          <p:nvPr/>
        </p:nvPicPr>
        <p:blipFill rotWithShape="1">
          <a:blip r:embed="rId13">
            <a:alphaModFix/>
          </a:blip>
          <a:srcRect t="39999"/>
          <a:stretch/>
        </p:blipFill>
        <p:spPr>
          <a:xfrm>
            <a:off x="0" y="4222750"/>
            <a:ext cx="1181100" cy="257174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1066800" y="1752600"/>
            <a:ext cx="76199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marL="742950" marR="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marL="1143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1014412" y="6107112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452812" y="610711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881813" y="6107112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1066800" y="1752600"/>
            <a:ext cx="76199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4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Title:</a:t>
            </a:r>
          </a:p>
          <a:p>
            <a:pPr marL="342900" marR="0" lvl="0" indent="-342900" algn="ctr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48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ctr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4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Variables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990600" y="0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Exit Slip Quiz</a:t>
            </a:r>
          </a:p>
        </p:txBody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1066800" y="1143000"/>
            <a:ext cx="7619999" cy="472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609600" marR="0" lvl="0" indent="-609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 1</a:t>
            </a:r>
          </a:p>
          <a:p>
            <a:pPr marL="609600" marR="0" lvl="0" indent="-6096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A researcher is studying the effect of sleep on aggression, thinking that less sleep will lead to more aggression. She has some people sleep 6 hours per night, some people sleep 3 hours per night and some people sleep as much as they want. She then monitors aggressive behavior during basketball games among participants. </a:t>
            </a:r>
          </a:p>
          <a:p>
            <a:pPr marL="609600" marR="0" lvl="0" indent="-6096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the independent variable?</a:t>
            </a:r>
          </a:p>
          <a:p>
            <a:pPr marL="609600" marR="0" lvl="0" indent="-6096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the dependent variable?</a:t>
            </a:r>
          </a:p>
          <a:p>
            <a:pPr marL="609600" marR="0" lvl="0" indent="-6096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2800" b="1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Variables C-Notes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1066800" y="1752600"/>
            <a:ext cx="37338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Constant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4800600" y="1828800"/>
            <a:ext cx="3733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6" name="Shape 96"/>
          <p:cNvSpPr txBox="1"/>
          <p:nvPr/>
        </p:nvSpPr>
        <p:spPr>
          <a:xfrm>
            <a:off x="5029200" y="1676400"/>
            <a:ext cx="3352799" cy="15541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things in your experiment that never change.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Constants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1066800" y="1752600"/>
            <a:ext cx="76199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the penny lab, what were some things that were constants?  Things that didn’t change at all during the experiment?</a:t>
            </a:r>
          </a:p>
        </p:txBody>
      </p:sp>
      <p:pic>
        <p:nvPicPr>
          <p:cNvPr id="103" name="Shape 10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24200" y="3886200"/>
            <a:ext cx="3048000" cy="2095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Variables C-Notes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1066800" y="1752600"/>
            <a:ext cx="37338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Variables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x="4800600" y="1828800"/>
            <a:ext cx="3733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1" name="Shape 121"/>
          <p:cNvSpPr txBox="1"/>
          <p:nvPr/>
        </p:nvSpPr>
        <p:spPr>
          <a:xfrm>
            <a:off x="4038600" y="1676400"/>
            <a:ext cx="4343400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things in your experiment that  change.  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1295400" y="4953000"/>
            <a:ext cx="6705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Variables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1066800" y="1752600"/>
            <a:ext cx="76199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the penny lab, what were some variables?  Things that changed or were different in the lab.  </a:t>
            </a:r>
          </a:p>
        </p:txBody>
      </p:sp>
      <p:pic>
        <p:nvPicPr>
          <p:cNvPr id="129" name="Shape 1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24200" y="3886200"/>
            <a:ext cx="3048000" cy="2095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Remembering types of variables:  DRY MIX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1066800" y="1752600"/>
            <a:ext cx="76199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 – ependent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 – esponding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 – axis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 –anipulate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 –ndepent (I-change)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 - axis</a:t>
            </a:r>
          </a:p>
        </p:txBody>
      </p:sp>
      <p:sp>
        <p:nvSpPr>
          <p:cNvPr id="5" name="Round Single Corner Rectangle 4"/>
          <p:cNvSpPr/>
          <p:nvPr/>
        </p:nvSpPr>
        <p:spPr>
          <a:xfrm>
            <a:off x="5644611" y="2529345"/>
            <a:ext cx="2616061" cy="3137257"/>
          </a:xfrm>
          <a:prstGeom prst="round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08775" y="2909290"/>
            <a:ext cx="629592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00" dirty="0" smtClean="0"/>
              <a:t>D</a:t>
            </a:r>
          </a:p>
          <a:p>
            <a:r>
              <a:rPr lang="en-US" sz="4100" dirty="0" smtClean="0"/>
              <a:t>R </a:t>
            </a:r>
          </a:p>
          <a:p>
            <a:r>
              <a:rPr lang="en-US" sz="4100" dirty="0" smtClean="0"/>
              <a:t>Y</a:t>
            </a:r>
            <a:endParaRPr lang="en-US" sz="4100" dirty="0"/>
          </a:p>
        </p:txBody>
      </p:sp>
      <p:sp>
        <p:nvSpPr>
          <p:cNvPr id="7" name="TextBox 6"/>
          <p:cNvSpPr txBox="1"/>
          <p:nvPr/>
        </p:nvSpPr>
        <p:spPr>
          <a:xfrm>
            <a:off x="5785727" y="5867400"/>
            <a:ext cx="224699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/>
              <a:t>M I X</a:t>
            </a:r>
            <a:endParaRPr lang="en-US" sz="3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Variables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1066800" y="1752600"/>
            <a:ext cx="37338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Independent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Variables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lang="en-US" sz="32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9" name="Shape 149"/>
          <p:cNvSpPr txBox="1"/>
          <p:nvPr/>
        </p:nvSpPr>
        <p:spPr>
          <a:xfrm>
            <a:off x="4800600" y="1828800"/>
            <a:ext cx="3733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0" name="Shape 150"/>
          <p:cNvSpPr txBox="1"/>
          <p:nvPr/>
        </p:nvSpPr>
        <p:spPr>
          <a:xfrm>
            <a:off x="4038600" y="1676400"/>
            <a:ext cx="4343400" cy="15541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thing that I change in the experiment.  What did I make different?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x="1295400" y="4953000"/>
            <a:ext cx="6705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Variables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1066800" y="1752600"/>
            <a:ext cx="37338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Dependent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Variables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x="4800600" y="1828800"/>
            <a:ext cx="3733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9" name="Shape 159"/>
          <p:cNvSpPr txBox="1"/>
          <p:nvPr/>
        </p:nvSpPr>
        <p:spPr>
          <a:xfrm>
            <a:off x="4038600" y="1676400"/>
            <a:ext cx="4343400" cy="20415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am I recording or writing down, what is changing by itself during the experiment.</a:t>
            </a:r>
          </a:p>
        </p:txBody>
      </p:sp>
      <p:sp>
        <p:nvSpPr>
          <p:cNvPr id="160" name="Shape 160"/>
          <p:cNvSpPr txBox="1"/>
          <p:nvPr/>
        </p:nvSpPr>
        <p:spPr>
          <a:xfrm>
            <a:off x="1295400" y="4953000"/>
            <a:ext cx="6705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1066800" y="457200"/>
            <a:ext cx="76199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group of college students were given a short course in speed-reading. The instructor was curious if a monetary incentive would influence performance on a reading test taken at the end of the course.  Half the students were offered $5 for obtaining a certain level of performance on the test, the other half were not offered money.   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the independent variable?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the dependent variable?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309</Words>
  <Application>Microsoft Macintosh PowerPoint</Application>
  <PresentationFormat>On-screen Show (4:3)</PresentationFormat>
  <Paragraphs>42</Paragraphs>
  <Slides>10</Slides>
  <Notes>10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Notebook</vt:lpstr>
      <vt:lpstr>Slide 0</vt:lpstr>
      <vt:lpstr>Variables C-Notes</vt:lpstr>
      <vt:lpstr>Constants</vt:lpstr>
      <vt:lpstr>Variables C-Notes</vt:lpstr>
      <vt:lpstr>Variables</vt:lpstr>
      <vt:lpstr>Remembering types of variables:  DRY MIX</vt:lpstr>
      <vt:lpstr>Variables</vt:lpstr>
      <vt:lpstr>Variables</vt:lpstr>
      <vt:lpstr>Slide 8</vt:lpstr>
      <vt:lpstr>Exit Slip Quiz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cp:lastModifiedBy>RCPS</cp:lastModifiedBy>
  <cp:revision>1</cp:revision>
  <dcterms:created xsi:type="dcterms:W3CDTF">2014-08-27T19:27:01Z</dcterms:created>
  <dcterms:modified xsi:type="dcterms:W3CDTF">2014-08-27T19:34:19Z</dcterms:modified>
</cp:coreProperties>
</file>