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62" r:id="rId4"/>
    <p:sldId id="257" r:id="rId5"/>
    <p:sldId id="258" r:id="rId6"/>
    <p:sldId id="259" r:id="rId7"/>
    <p:sldId id="261" r:id="rId8"/>
    <p:sldId id="263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2C4F-0A16-994A-BF17-22C56CC9A397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060E-0388-E54C-9E18-5294AA949D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450850"/>
            <a:ext cx="8521700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surface or object that lets light pass directly through it like a glass pane in a window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0210" cy="40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surface or item that does not let light pass through like a brick wall or cardboard box.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1600200"/>
            <a:ext cx="4087385" cy="46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surface or object that lets some light through but is not completely transparent or opaque like a plastic shopping bag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595437"/>
            <a:ext cx="3136775" cy="452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 is a type of energy that travels in waves. Light bounces off of stuff and we see colors and shapes because of it.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226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01600"/>
            <a:ext cx="9131300" cy="706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04800"/>
            <a:ext cx="8356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66700"/>
            <a:ext cx="83439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23850"/>
            <a:ext cx="82550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85750"/>
            <a:ext cx="80518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01600"/>
            <a:ext cx="9131300" cy="706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01600"/>
            <a:ext cx="9131300" cy="706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</Words>
  <Application>Microsoft Macintosh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Light</vt:lpstr>
      <vt:lpstr>Slide 3</vt:lpstr>
      <vt:lpstr>Slide 4</vt:lpstr>
      <vt:lpstr>Slide 5</vt:lpstr>
      <vt:lpstr>Slide 6</vt:lpstr>
      <vt:lpstr>Slide 7</vt:lpstr>
      <vt:lpstr>Slide 8</vt:lpstr>
      <vt:lpstr>Slide 9</vt:lpstr>
      <vt:lpstr>Transparent</vt:lpstr>
      <vt:lpstr>Opaque </vt:lpstr>
      <vt:lpstr>Translucent </vt:lpstr>
    </vt:vector>
  </TitlesOfParts>
  <Company>Rockingham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RCPS</dc:creator>
  <cp:lastModifiedBy>RCPS</cp:lastModifiedBy>
  <cp:revision>2</cp:revision>
  <dcterms:created xsi:type="dcterms:W3CDTF">2016-10-24T12:52:40Z</dcterms:created>
  <dcterms:modified xsi:type="dcterms:W3CDTF">2016-10-24T13:07:49Z</dcterms:modified>
</cp:coreProperties>
</file>